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5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C5A5D0-F560-4D75-87A1-DD621905BA09}" type="datetimeFigureOut">
              <a:rPr lang="en-US" smtClean="0"/>
              <a:pPr/>
              <a:t>4/9/2009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540EA-A418-47E8-BA1E-AD360CE16B5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E4699-E6F0-428E-895A-D6F0D8E1466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49517-ED02-482F-8508-4817B7494B6B}" type="datetimeFigureOut">
              <a:rPr lang="en-US" smtClean="0"/>
              <a:pPr/>
              <a:t>4/9/2009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3E8AD-6EFB-4D27-ACE5-A4F7E83198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49517-ED02-482F-8508-4817B7494B6B}" type="datetimeFigureOut">
              <a:rPr lang="en-US" smtClean="0"/>
              <a:pPr/>
              <a:t>4/9/2009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3E8AD-6EFB-4D27-ACE5-A4F7E83198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49517-ED02-482F-8508-4817B7494B6B}" type="datetimeFigureOut">
              <a:rPr lang="en-US" smtClean="0"/>
              <a:pPr/>
              <a:t>4/9/2009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3E8AD-6EFB-4D27-ACE5-A4F7E83198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49517-ED02-482F-8508-4817B7494B6B}" type="datetimeFigureOut">
              <a:rPr lang="en-US" smtClean="0"/>
              <a:pPr/>
              <a:t>4/9/2009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3E8AD-6EFB-4D27-ACE5-A4F7E83198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49517-ED02-482F-8508-4817B7494B6B}" type="datetimeFigureOut">
              <a:rPr lang="en-US" smtClean="0"/>
              <a:pPr/>
              <a:t>4/9/2009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3E8AD-6EFB-4D27-ACE5-A4F7E83198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49517-ED02-482F-8508-4817B7494B6B}" type="datetimeFigureOut">
              <a:rPr lang="en-US" smtClean="0"/>
              <a:pPr/>
              <a:t>4/9/2009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3E8AD-6EFB-4D27-ACE5-A4F7E83198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49517-ED02-482F-8508-4817B7494B6B}" type="datetimeFigureOut">
              <a:rPr lang="en-US" smtClean="0"/>
              <a:pPr/>
              <a:t>4/9/2009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3E8AD-6EFB-4D27-ACE5-A4F7E83198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49517-ED02-482F-8508-4817B7494B6B}" type="datetimeFigureOut">
              <a:rPr lang="en-US" smtClean="0"/>
              <a:pPr/>
              <a:t>4/9/2009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3E8AD-6EFB-4D27-ACE5-A4F7E83198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49517-ED02-482F-8508-4817B7494B6B}" type="datetimeFigureOut">
              <a:rPr lang="en-US" smtClean="0"/>
              <a:pPr/>
              <a:t>4/9/2009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3E8AD-6EFB-4D27-ACE5-A4F7E83198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49517-ED02-482F-8508-4817B7494B6B}" type="datetimeFigureOut">
              <a:rPr lang="en-US" smtClean="0"/>
              <a:pPr/>
              <a:t>4/9/2009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3E8AD-6EFB-4D27-ACE5-A4F7E83198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49517-ED02-482F-8508-4817B7494B6B}" type="datetimeFigureOut">
              <a:rPr lang="en-US" smtClean="0"/>
              <a:pPr/>
              <a:t>4/9/2009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3E8AD-6EFB-4D27-ACE5-A4F7E83198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49517-ED02-482F-8508-4817B7494B6B}" type="datetimeFigureOut">
              <a:rPr lang="en-US" smtClean="0"/>
              <a:pPr/>
              <a:t>4/9/2009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3E8AD-6EFB-4D27-ACE5-A4F7E831986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video" Target="file:///C:\Users\Jared\Desktop\007\Documents\ANS\PRE%20-%20Camera%203.avi" TargetMode="External"/><Relationship Id="rId7" Type="http://schemas.openxmlformats.org/officeDocument/2006/relationships/image" Target="../media/image1.png"/><Relationship Id="rId2" Type="http://schemas.openxmlformats.org/officeDocument/2006/relationships/video" Target="file:///C:\Users\Jared\Desktop\007\Documents\ANS\PRE%20-%20Camera%202.avi" TargetMode="External"/><Relationship Id="rId1" Type="http://schemas.openxmlformats.org/officeDocument/2006/relationships/video" Target="file:///C:\Users\Jared\Desktop\007\Documents\ANS\PRE%20-%20Camera%201.avi" TargetMode="Externa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4.png"/><Relationship Id="rId4" Type="http://schemas.openxmlformats.org/officeDocument/2006/relationships/video" Target="file:///C:\Users\Jared\Desktop\007\Documents\ANS\PRE-%20Camera%204.avi" TargetMode="External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video" Target="file:///C:\Users\Jared\Desktop\007\Documents\ANS\Presentation\PST%20-%20Camera%203.avi" TargetMode="External"/><Relationship Id="rId7" Type="http://schemas.openxmlformats.org/officeDocument/2006/relationships/image" Target="../media/image6.png"/><Relationship Id="rId2" Type="http://schemas.openxmlformats.org/officeDocument/2006/relationships/video" Target="file:///C:\Users\Jared\Desktop\007\Documents\ANS\Presentation\PST%20-%20Camera%202.avi" TargetMode="External"/><Relationship Id="rId1" Type="http://schemas.openxmlformats.org/officeDocument/2006/relationships/video" Target="file:///C:\Users\Jared\Desktop\007\Documents\ANS\Presentation\PST%20-%20Camera%201.avi" TargetMode="External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video" Target="file:///C:\Users\Jared\Desktop\007\Documents\ANS\Presentation\PST%20-%20Camera%204.avi" TargetMode="External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video" Target="file:///C:\Users\Jared\Desktop\007\Documents\ANS\Presentation\PST%20-%20Stick%20Side.avi" TargetMode="External"/><Relationship Id="rId7" Type="http://schemas.openxmlformats.org/officeDocument/2006/relationships/image" Target="../media/image14.png"/><Relationship Id="rId2" Type="http://schemas.openxmlformats.org/officeDocument/2006/relationships/video" Target="file:///C:\Users\Jared\Desktop\007\Documents\ANS\Reports\PRE\PRE%20-%20Stick%20Top.avi" TargetMode="External"/><Relationship Id="rId1" Type="http://schemas.openxmlformats.org/officeDocument/2006/relationships/video" Target="file:///C:\Users\Jared\Desktop\007\Documents\ANS\Reports\PRE\PRE%20-%20Stick%20Side.avi" TargetMode="External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2.xml"/><Relationship Id="rId4" Type="http://schemas.openxmlformats.org/officeDocument/2006/relationships/video" Target="file:///C:\Users\Jared\Desktop\007\Documents\ANS\Presentation\PST%20-%20Stick%20Top.avi" TargetMode="External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90600" y="838200"/>
            <a:ext cx="739140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sz="1200" dirty="0" smtClean="0"/>
          </a:p>
          <a:p>
            <a:endParaRPr lang="en-US" sz="1200" dirty="0" smtClean="0"/>
          </a:p>
          <a:p>
            <a:r>
              <a:rPr lang="en-US" dirty="0" smtClean="0"/>
              <a:t>Camera One –Right Side		           </a:t>
            </a:r>
            <a:r>
              <a:rPr lang="en-US" dirty="0"/>
              <a:t> </a:t>
            </a:r>
            <a:r>
              <a:rPr lang="en-US" dirty="0" smtClean="0"/>
              <a:t>    Camera Two – Right Side</a:t>
            </a:r>
          </a:p>
          <a:p>
            <a:endParaRPr lang="en-US" dirty="0"/>
          </a:p>
          <a:p>
            <a:endParaRPr lang="en-US" sz="600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sz="1600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/>
          </a:p>
          <a:p>
            <a:r>
              <a:rPr lang="en-US" dirty="0" smtClean="0"/>
              <a:t> Camera Three – Left Side                                     Camera Four – Left Side</a:t>
            </a:r>
            <a:endParaRPr lang="en-US" dirty="0"/>
          </a:p>
        </p:txBody>
      </p:sp>
      <p:pic>
        <p:nvPicPr>
          <p:cNvPr id="16" name="PRE - Camera 1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838200" y="1447800"/>
            <a:ext cx="2971800" cy="2019300"/>
          </a:xfrm>
          <a:prstGeom prst="rect">
            <a:avLst/>
          </a:prstGeom>
        </p:spPr>
      </p:pic>
      <p:pic>
        <p:nvPicPr>
          <p:cNvPr id="17" name="PRE - Camera 2.avi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8"/>
          <a:stretch>
            <a:fillRect/>
          </a:stretch>
        </p:blipFill>
        <p:spPr>
          <a:xfrm>
            <a:off x="5334000" y="1447800"/>
            <a:ext cx="2971800" cy="2019300"/>
          </a:xfrm>
          <a:prstGeom prst="rect">
            <a:avLst/>
          </a:prstGeom>
        </p:spPr>
      </p:pic>
      <p:pic>
        <p:nvPicPr>
          <p:cNvPr id="18" name="PRE - Camera 3.avi">
            <a:hlinkClick r:id="" action="ppaction://media"/>
          </p:cNvPr>
          <p:cNvPicPr>
            <a:picLocks noRot="1" noChangeAspect="1"/>
          </p:cNvPicPr>
          <p:nvPr>
            <a:videoFile r:link="rId3"/>
          </p:nvPr>
        </p:nvPicPr>
        <p:blipFill>
          <a:blip r:embed="rId9"/>
          <a:stretch>
            <a:fillRect/>
          </a:stretch>
        </p:blipFill>
        <p:spPr>
          <a:xfrm>
            <a:off x="838200" y="4267200"/>
            <a:ext cx="2971800" cy="2019300"/>
          </a:xfrm>
          <a:prstGeom prst="rect">
            <a:avLst/>
          </a:prstGeom>
        </p:spPr>
      </p:pic>
      <p:pic>
        <p:nvPicPr>
          <p:cNvPr id="19" name="PRE- Camera 4.avi">
            <a:hlinkClick r:id="" action="ppaction://media"/>
          </p:cNvPr>
          <p:cNvPicPr>
            <a:picLocks noRot="1" noChangeAspect="1"/>
          </p:cNvPicPr>
          <p:nvPr>
            <a:videoFile r:link="rId4"/>
          </p:nvPr>
        </p:nvPicPr>
        <p:blipFill>
          <a:blip r:embed="rId10"/>
          <a:stretch>
            <a:fillRect/>
          </a:stretch>
        </p:blipFill>
        <p:spPr>
          <a:xfrm>
            <a:off x="5334000" y="4267200"/>
            <a:ext cx="2933700" cy="1981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219200" y="457200"/>
            <a:ext cx="66294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3D Kinematics Treadmill Testing</a:t>
            </a: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Pre-Injury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vide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vide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457200"/>
            <a:ext cx="66294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3D Kinematics Treadmill Testing</a:t>
            </a: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Pre-Injury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" y="838200"/>
            <a:ext cx="739140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sz="1200" dirty="0" smtClean="0"/>
          </a:p>
          <a:p>
            <a:endParaRPr lang="en-US" sz="1200" dirty="0" smtClean="0"/>
          </a:p>
          <a:p>
            <a:r>
              <a:rPr lang="en-US" dirty="0" smtClean="0"/>
              <a:t>Camera One –Right Side		           </a:t>
            </a:r>
            <a:r>
              <a:rPr lang="en-US" dirty="0"/>
              <a:t> </a:t>
            </a:r>
            <a:r>
              <a:rPr lang="en-US" dirty="0" smtClean="0"/>
              <a:t>    Camera Two – Right Side</a:t>
            </a:r>
          </a:p>
          <a:p>
            <a:endParaRPr lang="en-US" dirty="0"/>
          </a:p>
          <a:p>
            <a:endParaRPr lang="en-US" sz="600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sz="1600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/>
          </a:p>
          <a:p>
            <a:r>
              <a:rPr lang="en-US" dirty="0" smtClean="0"/>
              <a:t> Camera Three – Left Side                                     Camera Four – Left Side</a:t>
            </a:r>
            <a:endParaRPr lang="en-US" dirty="0"/>
          </a:p>
        </p:txBody>
      </p:sp>
      <p:pic>
        <p:nvPicPr>
          <p:cNvPr id="6" name="PST - Camera 1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762000" y="1371600"/>
            <a:ext cx="3048000" cy="2057400"/>
          </a:xfrm>
          <a:prstGeom prst="rect">
            <a:avLst/>
          </a:prstGeom>
        </p:spPr>
      </p:pic>
      <p:pic>
        <p:nvPicPr>
          <p:cNvPr id="7" name="PST - Camera 2.avi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7"/>
          <a:stretch>
            <a:fillRect/>
          </a:stretch>
        </p:blipFill>
        <p:spPr>
          <a:xfrm>
            <a:off x="5410200" y="1371600"/>
            <a:ext cx="3048000" cy="2057400"/>
          </a:xfrm>
          <a:prstGeom prst="rect">
            <a:avLst/>
          </a:prstGeom>
        </p:spPr>
      </p:pic>
      <p:pic>
        <p:nvPicPr>
          <p:cNvPr id="8" name="PST - Camera 3.avi">
            <a:hlinkClick r:id="" action="ppaction://media"/>
          </p:cNvPr>
          <p:cNvPicPr>
            <a:picLocks noRot="1" noChangeAspect="1"/>
          </p:cNvPicPr>
          <p:nvPr>
            <a:videoFile r:link="rId3"/>
          </p:nvPr>
        </p:nvPicPr>
        <p:blipFill>
          <a:blip r:embed="rId8"/>
          <a:stretch>
            <a:fillRect/>
          </a:stretch>
        </p:blipFill>
        <p:spPr>
          <a:xfrm>
            <a:off x="838200" y="4267200"/>
            <a:ext cx="2971800" cy="2019300"/>
          </a:xfrm>
          <a:prstGeom prst="rect">
            <a:avLst/>
          </a:prstGeom>
        </p:spPr>
      </p:pic>
      <p:pic>
        <p:nvPicPr>
          <p:cNvPr id="9" name="PST - Camera 4.avi">
            <a:hlinkClick r:id="" action="ppaction://media"/>
          </p:cNvPr>
          <p:cNvPicPr>
            <a:picLocks noRot="1" noChangeAspect="1"/>
          </p:cNvPicPr>
          <p:nvPr>
            <a:videoFile r:link="rId4"/>
          </p:nvPr>
        </p:nvPicPr>
        <p:blipFill>
          <a:blip r:embed="rId9"/>
          <a:stretch>
            <a:fillRect/>
          </a:stretch>
        </p:blipFill>
        <p:spPr>
          <a:xfrm>
            <a:off x="5410200" y="4267200"/>
            <a:ext cx="2971800" cy="2019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90600" y="843201"/>
            <a:ext cx="7391400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pPr algn="ctr"/>
            <a:r>
              <a:rPr lang="en-US" sz="2200" dirty="0" smtClean="0"/>
              <a:t>Pre-Injury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r>
              <a:rPr lang="en-US" sz="1600" dirty="0" smtClean="0"/>
              <a:t>                   Left Hind Limb      	                                        Right Hind Limb</a:t>
            </a:r>
          </a:p>
          <a:p>
            <a:endParaRPr lang="en-US" sz="1200" dirty="0" smtClean="0"/>
          </a:p>
          <a:p>
            <a:pPr algn="ctr"/>
            <a:r>
              <a:rPr lang="en-US" sz="2200" dirty="0" smtClean="0"/>
              <a:t>Post-Injury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sz="1200" dirty="0"/>
          </a:p>
          <a:p>
            <a:pPr algn="ctr"/>
            <a:endParaRPr lang="en-US" sz="1200" dirty="0" smtClean="0"/>
          </a:p>
          <a:p>
            <a:r>
              <a:rPr lang="en-US" dirty="0"/>
              <a:t>	</a:t>
            </a:r>
            <a:r>
              <a:rPr lang="en-US" sz="1600" dirty="0" smtClean="0"/>
              <a:t>Left Hind Limb 			    Right Hind Limb</a:t>
            </a:r>
          </a:p>
          <a:p>
            <a:endParaRPr lang="en-US" dirty="0"/>
          </a:p>
          <a:p>
            <a:endParaRPr lang="en-US" sz="600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sz="1600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/>
          </a:p>
        </p:txBody>
      </p:sp>
      <p:pic>
        <p:nvPicPr>
          <p:cNvPr id="4" name="Picture 3" descr="PRE - LHL Angl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828800"/>
            <a:ext cx="4288810" cy="1371600"/>
          </a:xfrm>
          <a:prstGeom prst="rect">
            <a:avLst/>
          </a:prstGeom>
        </p:spPr>
      </p:pic>
      <p:pic>
        <p:nvPicPr>
          <p:cNvPr id="5" name="Picture 4" descr="PRE - RHL Angl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1828800"/>
            <a:ext cx="4374677" cy="1399061"/>
          </a:xfrm>
          <a:prstGeom prst="rect">
            <a:avLst/>
          </a:prstGeom>
        </p:spPr>
      </p:pic>
      <p:pic>
        <p:nvPicPr>
          <p:cNvPr id="6" name="Picture 5" descr="PST - LHL Angl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4038600"/>
            <a:ext cx="4365010" cy="1395969"/>
          </a:xfrm>
          <a:prstGeom prst="rect">
            <a:avLst/>
          </a:prstGeom>
        </p:spPr>
      </p:pic>
      <p:pic>
        <p:nvPicPr>
          <p:cNvPr id="7" name="Picture 6" descr="PST - RHL Angl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4038600"/>
            <a:ext cx="4343400" cy="13890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19200" y="228600"/>
            <a:ext cx="662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Hindlimb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3D Angle Plots for in </a:t>
            </a: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Pre- and Post-Injury Animals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38200" y="457200"/>
            <a:ext cx="73914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Pre-Injury</a:t>
            </a:r>
          </a:p>
          <a:p>
            <a:endParaRPr lang="en-US" dirty="0"/>
          </a:p>
          <a:p>
            <a:r>
              <a:rPr lang="en-US" sz="1600" dirty="0" smtClean="0"/>
              <a:t>               </a:t>
            </a:r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/>
          </a:p>
          <a:p>
            <a:pPr algn="ctr"/>
            <a:endParaRPr lang="en-US" sz="2200" dirty="0" smtClean="0"/>
          </a:p>
          <a:p>
            <a:pPr algn="ctr"/>
            <a:endParaRPr lang="en-US" sz="2200" dirty="0"/>
          </a:p>
          <a:p>
            <a:pPr algn="ctr"/>
            <a:r>
              <a:rPr lang="en-US" sz="2200" dirty="0" smtClean="0"/>
              <a:t>Post-Injury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/>
          </a:p>
        </p:txBody>
      </p:sp>
      <p:pic>
        <p:nvPicPr>
          <p:cNvPr id="4" name="PRE - Stick Side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1219199" y="914400"/>
            <a:ext cx="2851841" cy="2133600"/>
          </a:xfrm>
          <a:prstGeom prst="rect">
            <a:avLst/>
          </a:prstGeom>
        </p:spPr>
      </p:pic>
      <p:pic>
        <p:nvPicPr>
          <p:cNvPr id="5" name="PRE - Stick Top.avi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7"/>
          <a:stretch>
            <a:fillRect/>
          </a:stretch>
        </p:blipFill>
        <p:spPr>
          <a:xfrm>
            <a:off x="5105400" y="914399"/>
            <a:ext cx="2800538" cy="2095218"/>
          </a:xfrm>
          <a:prstGeom prst="rect">
            <a:avLst/>
          </a:prstGeom>
        </p:spPr>
      </p:pic>
      <p:pic>
        <p:nvPicPr>
          <p:cNvPr id="7" name="PST - Stick Side.avi">
            <a:hlinkClick r:id="" action="ppaction://media"/>
          </p:cNvPr>
          <p:cNvPicPr>
            <a:picLocks noRot="1" noChangeAspect="1"/>
          </p:cNvPicPr>
          <p:nvPr>
            <a:videoFile r:link="rId3"/>
          </p:nvPr>
        </p:nvPicPr>
        <p:blipFill>
          <a:blip r:embed="rId8"/>
          <a:stretch>
            <a:fillRect/>
          </a:stretch>
        </p:blipFill>
        <p:spPr>
          <a:xfrm>
            <a:off x="1219200" y="3962400"/>
            <a:ext cx="2749991" cy="2057400"/>
          </a:xfrm>
          <a:prstGeom prst="rect">
            <a:avLst/>
          </a:prstGeom>
        </p:spPr>
      </p:pic>
      <p:pic>
        <p:nvPicPr>
          <p:cNvPr id="8" name="PST - Stick Top.avi">
            <a:hlinkClick r:id="" action="ppaction://media"/>
          </p:cNvPr>
          <p:cNvPicPr>
            <a:picLocks noRot="1" noChangeAspect="1"/>
          </p:cNvPicPr>
          <p:nvPr>
            <a:videoFile r:link="rId4"/>
          </p:nvPr>
        </p:nvPicPr>
        <p:blipFill>
          <a:blip r:embed="rId9"/>
          <a:stretch>
            <a:fillRect/>
          </a:stretch>
        </p:blipFill>
        <p:spPr>
          <a:xfrm>
            <a:off x="5105400" y="3981591"/>
            <a:ext cx="2749801" cy="20572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42DPI RHL Angl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4648201"/>
            <a:ext cx="6194946" cy="1981200"/>
          </a:xfrm>
          <a:prstGeom prst="rect">
            <a:avLst/>
          </a:prstGeom>
        </p:spPr>
      </p:pic>
      <p:pic>
        <p:nvPicPr>
          <p:cNvPr id="8" name="Picture 7" descr="14DPI RLH Angl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799" y="2514600"/>
            <a:ext cx="6194945" cy="1981200"/>
          </a:xfrm>
          <a:prstGeom prst="rect">
            <a:avLst/>
          </a:prstGeom>
        </p:spPr>
      </p:pic>
      <p:pic>
        <p:nvPicPr>
          <p:cNvPr id="7" name="Picture 6" descr="PRE RHL Angl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799" y="304800"/>
            <a:ext cx="6194947" cy="19812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04800" y="381000"/>
            <a:ext cx="228600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+mj-lt"/>
              </a:rPr>
              <a:t>Pre Injury</a:t>
            </a:r>
          </a:p>
          <a:p>
            <a:pPr algn="ctr"/>
            <a:endParaRPr lang="en-US" sz="2400" dirty="0" smtClean="0">
              <a:latin typeface="+mj-lt"/>
            </a:endParaRPr>
          </a:p>
          <a:p>
            <a:pPr algn="ctr"/>
            <a:r>
              <a:rPr lang="en-US" sz="2400" dirty="0" smtClean="0">
                <a:latin typeface="+mj-lt"/>
              </a:rPr>
              <a:t>Right Hind Limb</a:t>
            </a:r>
          </a:p>
          <a:p>
            <a:pPr algn="ctr"/>
            <a:r>
              <a:rPr lang="en-US" sz="2400" dirty="0" smtClean="0">
                <a:latin typeface="+mj-lt"/>
              </a:rPr>
              <a:t> Angles</a:t>
            </a:r>
          </a:p>
          <a:p>
            <a:pPr algn="ctr"/>
            <a:endParaRPr lang="en-US" sz="2400" dirty="0" smtClean="0">
              <a:latin typeface="+mj-lt"/>
            </a:endParaRPr>
          </a:p>
          <a:p>
            <a:pPr algn="ctr"/>
            <a:endParaRPr lang="en-US" sz="2400" dirty="0" smtClean="0">
              <a:latin typeface="+mj-lt"/>
            </a:endParaRPr>
          </a:p>
          <a:p>
            <a:pPr algn="ctr"/>
            <a:r>
              <a:rPr lang="en-US" sz="2400" b="1" dirty="0" smtClean="0">
                <a:latin typeface="+mj-lt"/>
              </a:rPr>
              <a:t>14 dpi</a:t>
            </a:r>
          </a:p>
          <a:p>
            <a:pPr algn="ctr"/>
            <a:endParaRPr lang="en-US" sz="2400" dirty="0" smtClean="0">
              <a:latin typeface="+mj-lt"/>
            </a:endParaRPr>
          </a:p>
          <a:p>
            <a:pPr lvl="0" algn="ctr"/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Right Hind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Limb </a:t>
            </a:r>
            <a:endParaRPr lang="en-US" sz="2400" dirty="0" smtClean="0">
              <a:solidFill>
                <a:prstClr val="black"/>
              </a:solidFill>
              <a:latin typeface="Calibri"/>
            </a:endParaRPr>
          </a:p>
          <a:p>
            <a:pPr lvl="0" algn="ctr"/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Angles</a:t>
            </a:r>
            <a:endParaRPr lang="en-US" sz="2400" dirty="0" smtClean="0">
              <a:solidFill>
                <a:prstClr val="black"/>
              </a:solidFill>
              <a:latin typeface="Calibri"/>
            </a:endParaRPr>
          </a:p>
          <a:p>
            <a:pPr algn="ctr"/>
            <a:endParaRPr lang="en-US" sz="2400" dirty="0" smtClean="0">
              <a:latin typeface="+mj-lt"/>
            </a:endParaRPr>
          </a:p>
          <a:p>
            <a:pPr algn="ctr"/>
            <a:endParaRPr lang="en-US" sz="2400" dirty="0" smtClean="0">
              <a:latin typeface="+mj-lt"/>
            </a:endParaRPr>
          </a:p>
          <a:p>
            <a:pPr algn="ctr"/>
            <a:r>
              <a:rPr lang="en-US" sz="2400" b="1" dirty="0" smtClean="0">
                <a:latin typeface="+mj-lt"/>
              </a:rPr>
              <a:t>42 dpi</a:t>
            </a:r>
          </a:p>
          <a:p>
            <a:pPr algn="ctr"/>
            <a:endParaRPr lang="en-US" sz="2400" dirty="0" smtClean="0">
              <a:latin typeface="+mj-lt"/>
            </a:endParaRPr>
          </a:p>
          <a:p>
            <a:pPr lvl="0" algn="ctr"/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Right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Hind Limb </a:t>
            </a:r>
            <a:endParaRPr lang="en-US" sz="2400" dirty="0" smtClean="0">
              <a:solidFill>
                <a:prstClr val="black"/>
              </a:solidFill>
              <a:latin typeface="Calibri"/>
            </a:endParaRPr>
          </a:p>
          <a:p>
            <a:pPr lvl="0" algn="ctr"/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Angles</a:t>
            </a:r>
            <a:endParaRPr lang="en-US" sz="2400" dirty="0" smtClean="0">
              <a:solidFill>
                <a:prstClr val="black"/>
              </a:solidFill>
              <a:latin typeface="Calibri"/>
            </a:endParaRPr>
          </a:p>
          <a:p>
            <a:pPr algn="ctr"/>
            <a:endParaRPr lang="en-US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58</Words>
  <Application>Microsoft Office PowerPoint</Application>
  <PresentationFormat>On-screen Show (4:3)</PresentationFormat>
  <Paragraphs>115</Paragraphs>
  <Slides>5</Slides>
  <Notes>1</Notes>
  <HiddenSlides>0</HiddenSlides>
  <MMClips>12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Jared Bartell</dc:creator>
  <cp:lastModifiedBy>Jared Bartell</cp:lastModifiedBy>
  <cp:revision>37</cp:revision>
  <dcterms:created xsi:type="dcterms:W3CDTF">2009-03-26T20:25:38Z</dcterms:created>
  <dcterms:modified xsi:type="dcterms:W3CDTF">2009-04-10T10:30:49Z</dcterms:modified>
</cp:coreProperties>
</file>